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100"/>
    <a:srgbClr val="FAD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2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301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008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39380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699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465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17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08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2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665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50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049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D3F8E-696A-4322-9604-7BD60190D19B}" type="datetimeFigureOut">
              <a:rPr lang="id-ID" smtClean="0"/>
              <a:t>26/06/2019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931A2-850E-41BA-B49C-765F201F4F9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06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y2mate.com - micro_pico_racers_circuit_bsPusMPEDo0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-20000"/>
          </a:blip>
          <a:srcRect l="13241" t="8627" r="12292" b="25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4698442"/>
            <a:ext cx="1982542" cy="148690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24646" y="1413183"/>
            <a:ext cx="6572250" cy="2800350"/>
            <a:chOff x="1365589" y="1898092"/>
            <a:chExt cx="6572250" cy="28003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589" y="1898092"/>
              <a:ext cx="6572250" cy="2800350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4" name="Group 3"/>
            <p:cNvGrpSpPr/>
            <p:nvPr/>
          </p:nvGrpSpPr>
          <p:grpSpPr>
            <a:xfrm>
              <a:off x="1696418" y="2627411"/>
              <a:ext cx="5910592" cy="1876323"/>
              <a:chOff x="1853355" y="1415592"/>
              <a:chExt cx="5910592" cy="1876323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1853355" y="1415592"/>
                <a:ext cx="5910592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6600" b="1" dirty="0">
                    <a:ln w="381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bo Filled" panose="00000505000000000000" pitchFamily="50" charset="0"/>
                  </a:rPr>
                  <a:t>Crazy car</a:t>
                </a: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2982531" y="2183919"/>
                <a:ext cx="3810659" cy="1107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6600" b="1" dirty="0">
                    <a:ln w="38100">
                      <a:solidFill>
                        <a:schemeClr val="tx1"/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abo Filled" panose="00000505000000000000" pitchFamily="50" charset="0"/>
                  </a:rPr>
                  <a:t>racing</a:t>
                </a:r>
              </a:p>
            </p:txBody>
          </p:sp>
        </p:grpSp>
      </p:grpSp>
      <p:sp>
        <p:nvSpPr>
          <p:cNvPr id="9" name="Rounded Rectangle 8"/>
          <p:cNvSpPr/>
          <p:nvPr/>
        </p:nvSpPr>
        <p:spPr>
          <a:xfrm>
            <a:off x="2475850" y="2508871"/>
            <a:ext cx="4428259" cy="484909"/>
          </a:xfrm>
          <a:prstGeom prst="round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Karmatic Arcade" panose="02000000000000000000" pitchFamily="2" charset="0"/>
              </a:rPr>
              <a:t>Akbar Raihan Eko  Untoro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475847" y="3078961"/>
            <a:ext cx="4428259" cy="484909"/>
          </a:xfrm>
          <a:prstGeom prst="round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Karmatic Arcade" panose="02000000000000000000" pitchFamily="2" charset="0"/>
              </a:rPr>
              <a:t>Fauzan agra pracasta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475847" y="3646247"/>
            <a:ext cx="4428259" cy="484909"/>
          </a:xfrm>
          <a:prstGeom prst="roundRect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Karmatic Arcade" panose="02000000000000000000" pitchFamily="2" charset="0"/>
              </a:rPr>
              <a:t>Kurnia rizqi nur hasani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475847" y="4213533"/>
            <a:ext cx="4428259" cy="4849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solidFill>
                  <a:schemeClr val="tx1"/>
                </a:solidFill>
                <a:latin typeface="Karmatic Arcade" panose="02000000000000000000" pitchFamily="2" charset="0"/>
              </a:rPr>
              <a:t>Olga geby nabila</a:t>
            </a:r>
          </a:p>
        </p:txBody>
      </p:sp>
    </p:spTree>
    <p:extLst>
      <p:ext uri="{BB962C8B-B14F-4D97-AF65-F5344CB8AC3E}">
        <p14:creationId xmlns:p14="http://schemas.microsoft.com/office/powerpoint/2010/main" val="250587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2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5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71" y="725071"/>
            <a:ext cx="4428139" cy="1325563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0" h="0"/>
          </a:sp3d>
        </p:spPr>
        <p:txBody>
          <a:bodyPr>
            <a:noAutofit/>
          </a:bodyPr>
          <a:lstStyle/>
          <a:p>
            <a:pPr algn="ctr"/>
            <a:r>
              <a:rPr lang="id-ID" dirty="0">
                <a:ln w="6600">
                  <a:noFill/>
                  <a:prstDash val="solid"/>
                </a:ln>
                <a:solidFill>
                  <a:schemeClr val="tx2"/>
                </a:solidFill>
                <a:latin typeface="Karmatic Arcade" panose="02000000000000000000"/>
              </a:rPr>
              <a:t>Deskripsi Program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7467" y="2487164"/>
            <a:ext cx="6058143" cy="43708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d-ID" dirty="0">
                <a:latin typeface="Sabo Filled" panose="00000505000000000000" pitchFamily="50" charset="0"/>
              </a:rPr>
              <a:t>Merupakan program “konsep” game balapan mobil sederhana dengan bahasa C menggunakan aplikasi code block, melalui data yang kita inputkan akan diketahui nilai akhir berupa waktu tempuh yang akan diurutkan dari waktu tercepat untuk mengetahui siapa yang akan menj</a:t>
            </a:r>
            <a:r>
              <a:rPr lang="en-US" dirty="0">
                <a:latin typeface="Sabo Filled" panose="00000505000000000000" pitchFamily="50" charset="0"/>
              </a:rPr>
              <a:t>a</a:t>
            </a:r>
            <a:r>
              <a:rPr lang="id-ID" dirty="0">
                <a:latin typeface="Sabo Filled" panose="00000505000000000000" pitchFamily="50" charset="0"/>
              </a:rPr>
              <a:t>di juaranya.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4" t="8608" r="-92" b="54158"/>
          <a:stretch/>
        </p:blipFill>
        <p:spPr>
          <a:xfrm>
            <a:off x="7533001" y="4908077"/>
            <a:ext cx="781050" cy="1144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7" t="7538" r="60105" b="55228"/>
          <a:stretch/>
        </p:blipFill>
        <p:spPr>
          <a:xfrm>
            <a:off x="6906966" y="509902"/>
            <a:ext cx="781050" cy="1144975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4" t="8608" r="-92" b="54158"/>
          <a:stretch/>
        </p:blipFill>
        <p:spPr>
          <a:xfrm>
            <a:off x="8671587" y="4335590"/>
            <a:ext cx="781050" cy="114497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0" t="7989" r="70072" b="54777"/>
          <a:stretch/>
        </p:blipFill>
        <p:spPr>
          <a:xfrm>
            <a:off x="7996280" y="152584"/>
            <a:ext cx="781050" cy="1144975"/>
          </a:xfrm>
          <a:prstGeom prst="rect">
            <a:avLst/>
          </a:prstGeom>
        </p:spPr>
      </p:pic>
      <p:pic>
        <p:nvPicPr>
          <p:cNvPr id="1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34" t="8608" r="-92" b="54158"/>
          <a:stretch/>
        </p:blipFill>
        <p:spPr>
          <a:xfrm>
            <a:off x="8235644" y="6203624"/>
            <a:ext cx="781050" cy="11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1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546" y="597180"/>
            <a:ext cx="5314950" cy="831707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id-ID" sz="4800" dirty="0">
                <a:solidFill>
                  <a:schemeClr val="tx2"/>
                </a:solidFill>
                <a:latin typeface="Karmatic Arcade" panose="02000000000000000000" pitchFamily="2" charset="0"/>
              </a:rPr>
              <a:t>FLOW CHART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7989" r="30203" b="54777"/>
          <a:stretch/>
        </p:blipFill>
        <p:spPr>
          <a:xfrm rot="2400000">
            <a:off x="503212" y="329043"/>
            <a:ext cx="781050" cy="1144975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9" t="53779" r="19683" b="8987"/>
          <a:stretch/>
        </p:blipFill>
        <p:spPr>
          <a:xfrm rot="19200000">
            <a:off x="7947781" y="329043"/>
            <a:ext cx="781050" cy="1144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2ADEF-BF5C-4642-AD82-0CF5C5267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95" y="1591106"/>
            <a:ext cx="5952410" cy="508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080" y="2474174"/>
            <a:ext cx="3231624" cy="1448727"/>
          </a:xfrm>
          <a:solidFill>
            <a:schemeClr val="accent4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id-ID" sz="3500" dirty="0">
                <a:solidFill>
                  <a:schemeClr val="tx2"/>
                </a:solidFill>
                <a:latin typeface="Karmatic Arcade" panose="02000000000000000000" pitchFamily="2" charset="0"/>
              </a:rPr>
              <a:t>Program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411" b="6147"/>
          <a:stretch/>
        </p:blipFill>
        <p:spPr>
          <a:xfrm>
            <a:off x="3894978" y="628114"/>
            <a:ext cx="5152323" cy="559526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54395" r="50138" b="8371"/>
          <a:stretch/>
        </p:blipFill>
        <p:spPr>
          <a:xfrm>
            <a:off x="1776680" y="404474"/>
            <a:ext cx="781050" cy="114497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7989" r="30203" b="54777"/>
          <a:stretch/>
        </p:blipFill>
        <p:spPr>
          <a:xfrm>
            <a:off x="995630" y="404474"/>
            <a:ext cx="781050" cy="114497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7538" r="40170" b="55228"/>
          <a:stretch/>
        </p:blipFill>
        <p:spPr>
          <a:xfrm>
            <a:off x="214580" y="404473"/>
            <a:ext cx="781050" cy="114497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5105" y="2208041"/>
            <a:ext cx="2552131" cy="532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4" t="54395" r="50138" b="8371"/>
          <a:stretch/>
        </p:blipFill>
        <p:spPr>
          <a:xfrm>
            <a:off x="1776680" y="5113758"/>
            <a:ext cx="781050" cy="1144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9" t="7989" r="30203" b="54777"/>
          <a:stretch/>
        </p:blipFill>
        <p:spPr>
          <a:xfrm>
            <a:off x="995630" y="5113758"/>
            <a:ext cx="781050" cy="114497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7538" r="40170" b="55228"/>
          <a:stretch/>
        </p:blipFill>
        <p:spPr>
          <a:xfrm>
            <a:off x="214580" y="5113757"/>
            <a:ext cx="781050" cy="11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2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50" y="827637"/>
            <a:ext cx="5037859" cy="887125"/>
          </a:xfrm>
          <a:solidFill>
            <a:schemeClr val="accent4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id-ID" sz="4800" dirty="0">
                <a:solidFill>
                  <a:schemeClr val="tx2"/>
                </a:solidFill>
                <a:latin typeface="Karmatic Arcade" panose="02000000000000000000" pitchFamily="2" charset="0"/>
              </a:rPr>
              <a:t>PENUTUPAN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5518" y="2043988"/>
            <a:ext cx="4877294" cy="3060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d-ID" sz="3000" dirty="0">
                <a:latin typeface="Sabo Filled" panose="00000505000000000000" pitchFamily="50" charset="0"/>
              </a:rPr>
              <a:t>Melalui program ini dapat melatih pembuatan konsep game secara sederhana menggunakan bahasa C dengan aplikasi code block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5" t="7088" r="50137" b="55678"/>
          <a:stretch/>
        </p:blipFill>
        <p:spPr>
          <a:xfrm>
            <a:off x="7840642" y="256545"/>
            <a:ext cx="781050" cy="114497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3944" r="40170" b="8822"/>
          <a:stretch/>
        </p:blipFill>
        <p:spPr>
          <a:xfrm>
            <a:off x="8621692" y="4308639"/>
            <a:ext cx="781050" cy="114497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5" t="54451" r="60017" b="8315"/>
          <a:stretch/>
        </p:blipFill>
        <p:spPr>
          <a:xfrm>
            <a:off x="7635422" y="5363871"/>
            <a:ext cx="781050" cy="114497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2" t="53944" r="40170" b="8822"/>
          <a:stretch/>
        </p:blipFill>
        <p:spPr>
          <a:xfrm>
            <a:off x="595745" y="2904056"/>
            <a:ext cx="781050" cy="1144975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5" t="54451" r="60017" b="8315"/>
          <a:stretch/>
        </p:blipFill>
        <p:spPr>
          <a:xfrm>
            <a:off x="-390525" y="3959288"/>
            <a:ext cx="781050" cy="11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444568"/>
            <a:ext cx="3557588" cy="1832158"/>
          </a:xfrm>
          <a:prstGeom prst="rect">
            <a:avLst/>
          </a:prstGeom>
        </p:spPr>
      </p:pic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47" b="51640"/>
          <a:stretch/>
        </p:blipFill>
        <p:spPr>
          <a:xfrm>
            <a:off x="777233" y="5001247"/>
            <a:ext cx="7916080" cy="140013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9" r="-153"/>
          <a:stretch/>
        </p:blipFill>
        <p:spPr>
          <a:xfrm>
            <a:off x="636617" y="641616"/>
            <a:ext cx="7885053" cy="14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0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</TotalTime>
  <Words>85</Words>
  <Application>Microsoft Office PowerPoint</Application>
  <PresentationFormat>On-screen Show (4:3)</PresentationFormat>
  <Paragraphs>12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Karmatic Arcade</vt:lpstr>
      <vt:lpstr>Sabo Filled</vt:lpstr>
      <vt:lpstr>Office Theme</vt:lpstr>
      <vt:lpstr>PowerPoint Presentation</vt:lpstr>
      <vt:lpstr>Deskripsi Program</vt:lpstr>
      <vt:lpstr>FLOW CHART</vt:lpstr>
      <vt:lpstr>Program</vt:lpstr>
      <vt:lpstr>PENUTUPAN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eutroe@gmail.com</dc:creator>
  <cp:lastModifiedBy>Legion - TI</cp:lastModifiedBy>
  <cp:revision>74</cp:revision>
  <dcterms:created xsi:type="dcterms:W3CDTF">2019-06-23T06:07:34Z</dcterms:created>
  <dcterms:modified xsi:type="dcterms:W3CDTF">2019-06-25T18:41:04Z</dcterms:modified>
</cp:coreProperties>
</file>